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Better Saturday" charset="1" panose="02000500000000000000"/>
      <p:regular r:id="rId7"/>
    </p:embeddedFont>
    <p:embeddedFont>
      <p:font typeface="Alata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7315200" y="7315200"/>
            <a:ext cx="43891200" cy="29260800"/>
          </a:xfrm>
          <a:custGeom>
            <a:avLst/>
            <a:gdLst/>
            <a:ahLst/>
            <a:cxnLst/>
            <a:rect r="r" b="b" t="t" l="l"/>
            <a:pathLst>
              <a:path h="29260800" w="43891200">
                <a:moveTo>
                  <a:pt x="0" y="29260800"/>
                </a:moveTo>
                <a:lnTo>
                  <a:pt x="0" y="0"/>
                </a:lnTo>
                <a:lnTo>
                  <a:pt x="43891200" y="0"/>
                </a:lnTo>
                <a:lnTo>
                  <a:pt x="43891200" y="29260800"/>
                </a:lnTo>
                <a:lnTo>
                  <a:pt x="0" y="29260800"/>
                </a:lnTo>
                <a:close/>
              </a:path>
            </a:pathLst>
          </a:custGeom>
          <a:blipFill>
            <a:blip r:embed="rId2"/>
            <a:stretch>
              <a:fillRect l="-260" t="-10900" r="-17731" b="-8193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5400000">
            <a:off x="17964343" y="29108879"/>
            <a:ext cx="11665183" cy="22325709"/>
          </a:xfrm>
          <a:custGeom>
            <a:avLst/>
            <a:gdLst/>
            <a:ahLst/>
            <a:cxnLst/>
            <a:rect r="r" b="b" t="t" l="l"/>
            <a:pathLst>
              <a:path h="22325709" w="11665183">
                <a:moveTo>
                  <a:pt x="11665183" y="0"/>
                </a:moveTo>
                <a:lnTo>
                  <a:pt x="0" y="0"/>
                </a:lnTo>
                <a:lnTo>
                  <a:pt x="0" y="22325709"/>
                </a:lnTo>
                <a:lnTo>
                  <a:pt x="11665183" y="22325709"/>
                </a:lnTo>
                <a:lnTo>
                  <a:pt x="11665183" y="0"/>
                </a:lnTo>
                <a:close/>
              </a:path>
            </a:pathLst>
          </a:custGeom>
          <a:blipFill>
            <a:blip r:embed="rId3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5400000">
            <a:off x="-368726" y="29108879"/>
            <a:ext cx="11665183" cy="22325709"/>
          </a:xfrm>
          <a:custGeom>
            <a:avLst/>
            <a:gdLst/>
            <a:ahLst/>
            <a:cxnLst/>
            <a:rect r="r" b="b" t="t" l="l"/>
            <a:pathLst>
              <a:path h="22325709" w="11665183">
                <a:moveTo>
                  <a:pt x="11665183" y="22325709"/>
                </a:moveTo>
                <a:lnTo>
                  <a:pt x="0" y="22325709"/>
                </a:lnTo>
                <a:lnTo>
                  <a:pt x="0" y="0"/>
                </a:lnTo>
                <a:lnTo>
                  <a:pt x="11665183" y="0"/>
                </a:lnTo>
                <a:lnTo>
                  <a:pt x="11665183" y="22325709"/>
                </a:lnTo>
                <a:close/>
              </a:path>
            </a:pathLst>
          </a:custGeom>
          <a:blipFill>
            <a:blip r:embed="rId3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400000">
            <a:off x="17964343" y="-7543388"/>
            <a:ext cx="11665183" cy="22325709"/>
          </a:xfrm>
          <a:custGeom>
            <a:avLst/>
            <a:gdLst/>
            <a:ahLst/>
            <a:cxnLst/>
            <a:rect r="r" b="b" t="t" l="l"/>
            <a:pathLst>
              <a:path h="22325709" w="11665183">
                <a:moveTo>
                  <a:pt x="0" y="0"/>
                </a:moveTo>
                <a:lnTo>
                  <a:pt x="11665183" y="0"/>
                </a:lnTo>
                <a:lnTo>
                  <a:pt x="11665183" y="22325709"/>
                </a:lnTo>
                <a:lnTo>
                  <a:pt x="0" y="223257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5400000">
            <a:off x="-368726" y="-7543388"/>
            <a:ext cx="11665183" cy="22325709"/>
          </a:xfrm>
          <a:custGeom>
            <a:avLst/>
            <a:gdLst/>
            <a:ahLst/>
            <a:cxnLst/>
            <a:rect r="r" b="b" t="t" l="l"/>
            <a:pathLst>
              <a:path h="22325709" w="11665183">
                <a:moveTo>
                  <a:pt x="0" y="22325709"/>
                </a:moveTo>
                <a:lnTo>
                  <a:pt x="11665183" y="22325709"/>
                </a:lnTo>
                <a:lnTo>
                  <a:pt x="11665183" y="0"/>
                </a:lnTo>
                <a:lnTo>
                  <a:pt x="0" y="0"/>
                </a:lnTo>
                <a:lnTo>
                  <a:pt x="0" y="22325709"/>
                </a:lnTo>
                <a:close/>
              </a:path>
            </a:pathLst>
          </a:custGeom>
          <a:blipFill>
            <a:blip r:embed="rId3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075376" y="9606328"/>
            <a:ext cx="17110048" cy="57968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406"/>
              </a:lnSpc>
            </a:pPr>
            <a:r>
              <a:rPr lang="en-US" sz="33861">
                <a:solidFill>
                  <a:srgbClr val="1A3769"/>
                </a:solidFill>
                <a:latin typeface="Better Saturday"/>
                <a:ea typeface="Better Saturday"/>
                <a:cs typeface="Better Saturday"/>
                <a:sym typeface="Better Saturday"/>
              </a:rPr>
              <a:t>Welcome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926080" y="21436606"/>
            <a:ext cx="23408640" cy="4137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863"/>
              </a:lnSpc>
            </a:pPr>
            <a:r>
              <a:rPr lang="en-US" sz="24188">
                <a:solidFill>
                  <a:srgbClr val="1A3769"/>
                </a:solidFill>
                <a:latin typeface="Better Saturday"/>
                <a:ea typeface="Better Saturday"/>
                <a:cs typeface="Better Saturday"/>
                <a:sym typeface="Better Saturday"/>
              </a:rPr>
              <a:t>Eleanor &amp; Adora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042109" y="19399090"/>
            <a:ext cx="10037134" cy="10445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69"/>
              </a:lnSpc>
            </a:pPr>
            <a:r>
              <a:rPr lang="en-US" sz="6192" spc="619">
                <a:solidFill>
                  <a:srgbClr val="1A3769"/>
                </a:solidFill>
                <a:latin typeface="Alata"/>
                <a:ea typeface="Alata"/>
                <a:cs typeface="Alata"/>
                <a:sym typeface="Alata"/>
              </a:rPr>
              <a:t>TO THE WEDDING OF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289275" y="29542067"/>
            <a:ext cx="14682250" cy="13103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37"/>
              </a:lnSpc>
            </a:pPr>
            <a:r>
              <a:rPr lang="en-US" sz="7740" spc="774">
                <a:solidFill>
                  <a:srgbClr val="1A3769"/>
                </a:solidFill>
                <a:latin typeface="Alata"/>
                <a:ea typeface="Alata"/>
                <a:cs typeface="Alata"/>
                <a:sym typeface="Alata"/>
              </a:rPr>
              <a:t>-SEPTEMBER 29, 2029-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DAGyY4RL0UA</dc:identifier>
  <dcterms:modified xsi:type="dcterms:W3CDTF">2011-08-01T06:04:30Z</dcterms:modified>
  <cp:revision>1</cp:revision>
  <dc:title>Blue and White Elegant Floral Watercolor Welcome Wedding Poster (32 x 48 英寸)</dc:title>
</cp:coreProperties>
</file>